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8288000" cy="10287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de Pro" panose="020B0604020202020204" charset="0"/>
      <p:regular r:id="rId29"/>
    </p:embeddedFont>
    <p:embeddedFont>
      <p:font typeface="Code Pro Bold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22" autoAdjust="0"/>
  </p:normalViewPr>
  <p:slideViewPr>
    <p:cSldViewPr>
      <p:cViewPr varScale="1">
        <p:scale>
          <a:sx n="52" d="100"/>
          <a:sy n="52" d="100"/>
        </p:scale>
        <p:origin x="864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235D55-DB4D-4FB1-8981-94E815E30863}" type="datetimeFigureOut">
              <a:rPr lang="en-PH" smtClean="0"/>
              <a:t>17/01/2023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1689ED-1F1D-41FE-83B8-D70DEA5EFDB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9580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1689ED-1F1D-41FE-83B8-D70DEA5EFDB9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28634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129087" y="6659880"/>
            <a:ext cx="12029827" cy="2598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By: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Noa, Kenji Isaac W.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Saragpon, Daniel C.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Vibar, Miles Dominic M.</a:t>
            </a:r>
          </a:p>
          <a:p>
            <a:pPr marL="0" lvl="0" indent="0" algn="ctr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Zurbano, Ian Christopher L.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86615" y="3136914"/>
            <a:ext cx="15914769" cy="2006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398"/>
              </a:lnSpc>
            </a:pPr>
            <a:r>
              <a:rPr lang="en-US" sz="13998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Grading System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434768" y="1123950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Roles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865888" y="3297983"/>
            <a:ext cx="4554038" cy="5960317"/>
            <a:chOff x="0" y="0"/>
            <a:chExt cx="3525957" cy="46147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6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8D9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190742" y="6652585"/>
            <a:ext cx="3879192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Admin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42170" y="4293814"/>
            <a:ext cx="3001474" cy="6690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t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 dirty="0">
                <a:solidFill>
                  <a:srgbClr val="FFFFFF"/>
                </a:solidFill>
                <a:latin typeface="Code Pro Bold"/>
              </a:rPr>
              <a:t>Super Admin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6860509" y="3297983"/>
            <a:ext cx="4554038" cy="5960317"/>
            <a:chOff x="0" y="0"/>
            <a:chExt cx="3525957" cy="461476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6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8D9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7204404" y="5962975"/>
            <a:ext cx="3879192" cy="2207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Registrar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&amp;</a:t>
            </a:r>
          </a:p>
          <a:p>
            <a:pPr marL="0" lvl="0" indent="0"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Teacher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36791" y="4293814"/>
            <a:ext cx="3001474" cy="6690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t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 dirty="0">
                <a:solidFill>
                  <a:srgbClr val="FFFFFF"/>
                </a:solidFill>
                <a:latin typeface="Code Pro Bold"/>
              </a:rPr>
              <a:t>User Level 2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868075" y="3297983"/>
            <a:ext cx="4554038" cy="5960317"/>
            <a:chOff x="0" y="0"/>
            <a:chExt cx="3525957" cy="461476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6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8D9FF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2205498" y="6281110"/>
            <a:ext cx="3879192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Assistant Teacher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28978" y="4293814"/>
            <a:ext cx="3001474" cy="6690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t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 dirty="0">
                <a:solidFill>
                  <a:srgbClr val="FFFFFF"/>
                </a:solidFill>
                <a:latin typeface="Code Pro Bold"/>
              </a:rPr>
              <a:t>User Level 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4175125"/>
            <a:ext cx="16230600" cy="183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9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Diagrams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542024" y="1824036"/>
            <a:ext cx="13203952" cy="807472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Star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Schema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256091" y="1824036"/>
            <a:ext cx="1775819" cy="806027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821311" y="1824036"/>
            <a:ext cx="8645379" cy="809850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Admin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008577" y="1824036"/>
            <a:ext cx="6270846" cy="81118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Registrar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330040" y="1824036"/>
            <a:ext cx="7627921" cy="805366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Teacher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64668" y="1673227"/>
            <a:ext cx="2558663" cy="828582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460373"/>
            <a:ext cx="15418464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350"/>
              </a:lnSpc>
            </a:pPr>
            <a:r>
              <a:rPr lang="en-US" sz="85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Assistant</a:t>
            </a:r>
            <a:r>
              <a:rPr lang="en-US" sz="85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85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Teacher</a:t>
            </a:r>
            <a:r>
              <a:rPr lang="en-US" sz="85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85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177552" y="1824036"/>
            <a:ext cx="5932895" cy="809522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Sub-processes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11351" y="2794087"/>
            <a:ext cx="17465298" cy="609368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Data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Diagram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4175125"/>
            <a:ext cx="16230600" cy="207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949"/>
              </a:lnSpc>
            </a:pPr>
            <a:r>
              <a:rPr lang="en-US" sz="13998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Introduction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276517" y="1824036"/>
            <a:ext cx="13734966" cy="798878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HIPO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Diagram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752917" y="1824036"/>
            <a:ext cx="4782166" cy="806716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Use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Case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Diagram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129087" y="6659880"/>
            <a:ext cx="12029827" cy="2598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By: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Noa, Kenji Isaac W.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Saragpon, Daniel C.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Vibar, Miles Dominic M.</a:t>
            </a:r>
          </a:p>
          <a:p>
            <a:pPr marL="0" lvl="0" indent="0" algn="ctr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Zurbano, Ian Christopher L.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86615" y="3136914"/>
            <a:ext cx="15914769" cy="2006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398"/>
              </a:lnSpc>
            </a:pPr>
            <a:r>
              <a:rPr lang="en-US" sz="140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Grading</a:t>
            </a:r>
            <a:r>
              <a:rPr lang="en-US" sz="140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140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System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171545"/>
            <a:ext cx="12616938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55601"/>
            <a:ext cx="15418464" cy="141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99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Overview of the Project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4175125"/>
            <a:ext cx="16230600" cy="207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949"/>
              </a:lnSpc>
            </a:pPr>
            <a:r>
              <a:rPr lang="en-US" sz="13998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Scope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616938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Login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561301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Grades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561301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419099"/>
            <a:ext cx="1541846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</a:pPr>
            <a:r>
              <a:rPr lang="en-US" sz="88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Assistant</a:t>
            </a:r>
            <a:r>
              <a:rPr lang="en-US" sz="88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88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Teacher</a:t>
            </a:r>
            <a:r>
              <a:rPr lang="en-US" sz="88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88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561301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Registrar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Admin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561301" cy="77463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109</Words>
  <Application>Microsoft Office PowerPoint</Application>
  <PresentationFormat>Custom</PresentationFormat>
  <Paragraphs>41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Code Pro</vt:lpstr>
      <vt:lpstr>Calibri</vt:lpstr>
      <vt:lpstr>Code Pro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Grading System Presentation</dc:title>
  <cp:lastModifiedBy>Saragpon, Daniel (Student)</cp:lastModifiedBy>
  <cp:revision>4</cp:revision>
  <dcterms:created xsi:type="dcterms:W3CDTF">2006-08-16T00:00:00Z</dcterms:created>
  <dcterms:modified xsi:type="dcterms:W3CDTF">2023-01-17T00:48:36Z</dcterms:modified>
  <dc:identifier>DAFXzm9D3b0</dc:identifier>
</cp:coreProperties>
</file>

<file path=docProps/thumbnail.jpeg>
</file>